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32" r:id="rId35"/>
    <p:sldId id="333" r:id="rId36"/>
    <p:sldId id="334" r:id="rId37"/>
    <p:sldId id="342" r:id="rId38"/>
    <p:sldId id="335" r:id="rId39"/>
    <p:sldId id="341" r:id="rId40"/>
    <p:sldId id="343" r:id="rId41"/>
    <p:sldId id="344" r:id="rId42"/>
    <p:sldId id="345" r:id="rId43"/>
    <p:sldId id="346" r:id="rId44"/>
    <p:sldId id="303" r:id="rId45"/>
    <p:sldId id="281" r:id="rId46"/>
    <p:sldId id="292" r:id="rId47"/>
    <p:sldId id="304" r:id="rId48"/>
    <p:sldId id="301" r:id="rId49"/>
    <p:sldId id="300" r:id="rId50"/>
    <p:sldId id="302" r:id="rId51"/>
    <p:sldId id="293" r:id="rId52"/>
    <p:sldId id="294" r:id="rId53"/>
    <p:sldId id="295" r:id="rId54"/>
    <p:sldId id="296" r:id="rId55"/>
    <p:sldId id="297" r:id="rId56"/>
    <p:sldId id="336" r:id="rId57"/>
    <p:sldId id="305" r:id="rId58"/>
    <p:sldId id="298" r:id="rId59"/>
    <p:sldId id="306" r:id="rId60"/>
    <p:sldId id="310" r:id="rId61"/>
    <p:sldId id="309" r:id="rId62"/>
    <p:sldId id="312" r:id="rId63"/>
    <p:sldId id="313" r:id="rId64"/>
    <p:sldId id="314" r:id="rId65"/>
    <p:sldId id="315" r:id="rId66"/>
    <p:sldId id="316" r:id="rId67"/>
    <p:sldId id="317" r:id="rId68"/>
    <p:sldId id="318" r:id="rId69"/>
    <p:sldId id="319" r:id="rId70"/>
    <p:sldId id="320" r:id="rId71"/>
    <p:sldId id="321" r:id="rId72"/>
    <p:sldId id="323" r:id="rId73"/>
    <p:sldId id="324" r:id="rId74"/>
    <p:sldId id="325" r:id="rId75"/>
    <p:sldId id="282" r:id="rId76"/>
    <p:sldId id="283" r:id="rId77"/>
    <p:sldId id="284" r:id="rId78"/>
    <p:sldId id="285" r:id="rId79"/>
    <p:sldId id="286" r:id="rId80"/>
    <p:sldId id="287" r:id="rId81"/>
    <p:sldId id="288" r:id="rId82"/>
    <p:sldId id="289" r:id="rId83"/>
    <p:sldId id="290" r:id="rId84"/>
    <p:sldId id="291" r:id="rId85"/>
    <p:sldId id="33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4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t>
        <a:bodyPr/>
        <a:lstStyle/>
        <a:p>
          <a:endParaRPr lang="en-MY"/>
        </a:p>
      </dgm:t>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t>
        <a:bodyPr/>
        <a:lstStyle/>
        <a:p>
          <a:endParaRPr lang="en-MY"/>
        </a:p>
      </dgm:t>
    </dgm:pt>
    <dgm:pt modelId="{B707C5D2-E9A6-4A2E-B00E-CB0CAF545540}" type="pres">
      <dgm:prSet presAssocID="{3C894D38-CF45-4762-8CD0-B4776F89BC0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t>
        <a:bodyPr/>
        <a:lstStyle/>
        <a:p>
          <a:endParaRPr lang="en-MY"/>
        </a:p>
      </dgm:t>
    </dgm:pt>
    <dgm:pt modelId="{D951F05D-F802-4F7A-90F5-26BFD699FA3B}" type="pres">
      <dgm:prSet presAssocID="{2AD43636-F7F5-42F6-95D4-4B2068A22F90}" presName="sibTrans" presStyleLbl="sibTrans2D1" presStyleIdx="0" presStyleCnt="0"/>
      <dgm:spPr/>
      <dgm:t>
        <a:bodyPr/>
        <a:lstStyle/>
        <a:p>
          <a:endParaRPr lang="en-MY"/>
        </a:p>
      </dgm:t>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t>
        <a:bodyPr/>
        <a:lstStyle/>
        <a:p>
          <a:endParaRPr lang="en-MY"/>
        </a:p>
      </dgm:t>
    </dgm:pt>
  </dgm:ptLst>
  <dgm:cxnLst>
    <dgm:cxn modelId="{7211B8B4-7D0C-4F1D-ABB6-985F812DD0D0}" type="presOf" srcId="{43DF180A-BBD4-4767-8C98-0019EABBF667}" destId="{88B12E72-B6E9-4466-A519-B0FFE9FF02DA}"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4DAA95F6-37FB-46A1-B206-D11263029F8B}" srcId="{3BC41B5C-671A-4D93-978C-43BF9D909C48}" destId="{43DF180A-BBD4-4767-8C98-0019EABBF667}" srcOrd="1" destOrd="0" parTransId="{3BDD0B37-E49C-454E-9585-A85EF195B88A}" sibTransId="{302C3DCA-601A-4767-AE43-8887CF6BA583}"/>
    <dgm:cxn modelId="{0A73FC0F-1D92-4F60-96C1-79E199928700}" type="presOf" srcId="{3BC41B5C-671A-4D93-978C-43BF9D909C48}" destId="{297A582B-85E1-4EA6-8EE2-058F72BD6636}"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95514-D3AF-48E2-8B8B-2B002D6E8067}">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7C5D2-E9A6-4A2E-B00E-CB0CAF545540}">
      <dsp:nvSpPr>
        <dsp:cNvPr id="0" name=""/>
        <dsp:cNvSpPr/>
      </dsp:nvSpPr>
      <dsp:spPr>
        <a:xfrm>
          <a:off x="492877" y="1788253"/>
          <a:ext cx="774830" cy="77483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39C07-ABDD-42C5-B4C8-B2E6F7BAEED5}">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i="1" kern="1200"/>
            <a:t>Keywords and variables from test suite A cannot be used on another test suits.</a:t>
          </a:r>
          <a:endParaRPr lang="en-US" sz="2300" kern="1200"/>
        </a:p>
      </dsp:txBody>
      <dsp:txXfrm>
        <a:off x="1834517" y="1507711"/>
        <a:ext cx="3148942" cy="1335915"/>
      </dsp:txXfrm>
    </dsp:sp>
    <dsp:sp modelId="{F3547042-3C44-45B9-BB9E-240A482D31CA}">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9FA57-12F6-4F14-8869-59560262237D}">
      <dsp:nvSpPr>
        <dsp:cNvPr id="0" name=""/>
        <dsp:cNvSpPr/>
      </dsp:nvSpPr>
      <dsp:spPr>
        <a:xfrm>
          <a:off x="5812681" y="1788253"/>
          <a:ext cx="774830" cy="77483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12E72-B6E9-4466-A519-B0FFE9FF02D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i="1" kern="1200"/>
            <a:t>Resource files</a:t>
          </a:r>
          <a:r>
            <a:rPr lang="en-US" sz="2300" kern="1200"/>
            <a:t> provide a mechanism (keywords and variable) for sharing them</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6" name="Footer Placeholder 5">
            <a:extLst>
              <a:ext uri="{FF2B5EF4-FFF2-40B4-BE49-F238E27FC236}">
                <a16:creationId xmlns=""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8" name="Footer Placeholder 7">
            <a:extLst>
              <a:ext uri="{FF2B5EF4-FFF2-40B4-BE49-F238E27FC236}">
                <a16:creationId xmlns=""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4" name="Footer Placeholder 3">
            <a:extLst>
              <a:ext uri="{FF2B5EF4-FFF2-40B4-BE49-F238E27FC236}">
                <a16:creationId xmlns=""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3" name="Footer Placeholder 2">
            <a:extLst>
              <a:ext uri="{FF2B5EF4-FFF2-40B4-BE49-F238E27FC236}">
                <a16:creationId xmlns=""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6" name="Footer Placeholder 5">
            <a:extLst>
              <a:ext uri="{FF2B5EF4-FFF2-40B4-BE49-F238E27FC236}">
                <a16:creationId xmlns=""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6" name="Footer Placeholder 5">
            <a:extLst>
              <a:ext uri="{FF2B5EF4-FFF2-40B4-BE49-F238E27FC236}">
                <a16:creationId xmlns=""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6" name="Footer Placeholder 5">
            <a:extLst>
              <a:ext uri="{FF2B5EF4-FFF2-40B4-BE49-F238E27FC236}">
                <a16:creationId xmlns=""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8" name="Footer Placeholder 7">
            <a:extLst>
              <a:ext uri="{FF2B5EF4-FFF2-40B4-BE49-F238E27FC236}">
                <a16:creationId xmlns=""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4" name="Footer Placeholder 3">
            <a:extLst>
              <a:ext uri="{FF2B5EF4-FFF2-40B4-BE49-F238E27FC236}">
                <a16:creationId xmlns=""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3" name="Footer Placeholder 2">
            <a:extLst>
              <a:ext uri="{FF2B5EF4-FFF2-40B4-BE49-F238E27FC236}">
                <a16:creationId xmlns=""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6" name="Footer Placeholder 5">
            <a:extLst>
              <a:ext uri="{FF2B5EF4-FFF2-40B4-BE49-F238E27FC236}">
                <a16:creationId xmlns=""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26/6/2022</a:t>
            </a:fld>
            <a:endParaRPr lang="en-MY"/>
          </a:p>
        </p:txBody>
      </p:sp>
      <p:sp>
        <p:nvSpPr>
          <p:cNvPr id="6" name="Footer Placeholder 5">
            <a:extLst>
              <a:ext uri="{FF2B5EF4-FFF2-40B4-BE49-F238E27FC236}">
                <a16:creationId xmlns=""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26/6/2022</a:t>
            </a:fld>
            <a:endParaRPr lang="en-MY"/>
          </a:p>
        </p:txBody>
      </p:sp>
      <p:sp>
        <p:nvSpPr>
          <p:cNvPr id="5" name="Footer Placeholder 4">
            <a:extLst>
              <a:ext uri="{FF2B5EF4-FFF2-40B4-BE49-F238E27FC236}">
                <a16:creationId xmlns=""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26/6/2022</a:t>
            </a:fld>
            <a:endParaRPr lang="en-MY"/>
          </a:p>
        </p:txBody>
      </p:sp>
      <p:sp>
        <p:nvSpPr>
          <p:cNvPr id="5" name="Footer Placeholder 4">
            <a:extLst>
              <a:ext uri="{FF2B5EF4-FFF2-40B4-BE49-F238E27FC236}">
                <a16:creationId xmlns=""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 xmlns:a16="http://schemas.microsoft.com/office/drawing/2014/main" id="{91B6081D-D3E8-4209-B85B-EB1C655A62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 xmlns:a16="http://schemas.microsoft.com/office/drawing/2014/main" id="{28CA55E4-1295-45C8-BA05-5A9E705B749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08C5794E-A9A1-4A23-AF68-C79A782233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 xmlns:a16="http://schemas.microsoft.com/office/drawing/2014/main"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 xmlns:a16="http://schemas.microsoft.com/office/drawing/2014/main"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 xmlns:a16="http://schemas.microsoft.com/office/drawing/2014/main" val="1875035974"/>
                    </a:ext>
                  </a:extLst>
                </a:gridCol>
                <a:gridCol w="8393847">
                  <a:extLst>
                    <a:ext uri="{9D8B030D-6E8A-4147-A177-3AD203B41FA5}">
                      <a16:colId xmlns=""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 xmlns:a16="http://schemas.microsoft.com/office/drawing/2014/main" val="1717442120"/>
                    </a:ext>
                  </a:extLst>
                </a:gridCol>
                <a:gridCol w="5789350">
                  <a:extLst>
                    <a:ext uri="{9D8B030D-6E8A-4147-A177-3AD203B41FA5}">
                      <a16:colId xmlns=""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 xmlns:a16="http://schemas.microsoft.com/office/drawing/2014/main" val="1717442120"/>
                    </a:ext>
                  </a:extLst>
                </a:gridCol>
                <a:gridCol w="2178898">
                  <a:extLst>
                    <a:ext uri="{9D8B030D-6E8A-4147-A177-3AD203B41FA5}">
                      <a16:colId xmlns="" xmlns:a16="http://schemas.microsoft.com/office/drawing/2014/main" val="1026061822"/>
                    </a:ext>
                  </a:extLst>
                </a:gridCol>
                <a:gridCol w="2178898">
                  <a:extLst>
                    <a:ext uri="{9D8B030D-6E8A-4147-A177-3AD203B41FA5}">
                      <a16:colId xmlns=""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11DBBF1-3229-4BD9-B3D1-B4CA571E743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5BC87C3E-1040-4EE4-9BDB-9537F7A1B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 xmlns:a16="http://schemas.microsoft.com/office/drawing/2014/main" id="{42CDBECE-872A-4C73-9DC1-BB4E805E2C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5CD5A0B-CDD7-427C-AA42-2EECFDFA18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 xmlns:a16="http://schemas.microsoft.com/office/drawing/2014/main" id="{1DC5A442-E2D0-4F6D-894C-999AF89A73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0464369-70FA-42AF-948F-80664CA7BF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 xmlns:a16="http://schemas.microsoft.com/office/drawing/2014/main" id="{CC552A98-EF7D-4D42-AB69-066B786AB5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0BB19363-8354-4E75-A15C-A08F755171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 xmlns:a16="http://schemas.microsoft.com/office/drawing/2014/main" id="{A648176E-454C-437C-B0FC-9B82FCF32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 xmlns:a16="http://schemas.microsoft.com/office/drawing/2014/main"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 xmlns:a16="http://schemas.microsoft.com/office/drawing/2014/main" id="{AE6CA01B-0DEB-4E9A-9768-B728DA42C1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 xmlns:a16="http://schemas.microsoft.com/office/drawing/2014/main" id="{A57D8C8E-634E-4E83-9657-225A4DFE47E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 xmlns:a16="http://schemas.microsoft.com/office/drawing/2014/main" id="{9D5D1578-BE90-4A7E-9856-BB4025E5AE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18ADDDE1-EC05-4BE5-9866-89714E0B73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A118A52-E1FF-455C-B1A1-1CF50EE0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 xmlns:a16="http://schemas.microsoft.com/office/drawing/2014/main" id="{30E1677B-677B-48F1-971D-9E7F3CA512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a:latin typeface="system-ui"/>
              </a:rPr>
              <a:t>Why Robot Framework</a:t>
            </a:r>
            <a:endParaRPr lang="en-MY" sz="5400" b="1">
              <a:latin typeface="system-ui"/>
            </a:endParaRPr>
          </a:p>
        </p:txBody>
      </p:sp>
      <p:pic>
        <p:nvPicPr>
          <p:cNvPr id="5" name="Picture 4" descr="Top view of cubes connected with black lines">
            <a:extLst>
              <a:ext uri="{FF2B5EF4-FFF2-40B4-BE49-F238E27FC236}">
                <a16:creationId xmlns="" xmlns:a16="http://schemas.microsoft.com/office/drawing/2014/main"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 xmlns:a16="http://schemas.microsoft.com/office/drawing/2014/main"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1883</Words>
  <Application>Microsoft Office PowerPoint</Application>
  <PresentationFormat>Widescreen</PresentationFormat>
  <Paragraphs>404</Paragraphs>
  <Slides>84</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84</vt:i4>
      </vt:variant>
    </vt:vector>
  </HeadingPairs>
  <TitlesOfParts>
    <vt:vector size="91"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12</cp:revision>
  <dcterms:created xsi:type="dcterms:W3CDTF">2022-06-15T03:09:41Z</dcterms:created>
  <dcterms:modified xsi:type="dcterms:W3CDTF">2022-06-26T09:25:07Z</dcterms:modified>
</cp:coreProperties>
</file>